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>
        <p:scale>
          <a:sx n="68" d="100"/>
          <a:sy n="68" d="100"/>
        </p:scale>
        <p:origin x="9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transformative hope of </a:t>
            </a:r>
            <a:r>
              <a:rPr lang="en-US" dirty="0" err="1"/>
              <a:t>christ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Hosea 2:13-15</a:t>
            </a:r>
          </a:p>
        </p:txBody>
      </p:sp>
    </p:spTree>
    <p:extLst>
      <p:ext uri="{BB962C8B-B14F-4D97-AF65-F5344CB8AC3E}">
        <p14:creationId xmlns:p14="http://schemas.microsoft.com/office/powerpoint/2010/main" val="722361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Image result for map of northern kingdom of israel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7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9807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ttps://steemit-production-imageproxy-thumbnail.s3.amazonaws.com/U5drgLhdiqDb9LcRea5nTeQQPKBpRYu_1680x8400?AWSAccessKeyId=ASIAIJPAKP57WEKWM22A&amp;Expires=1487510782&amp;Signature=L%2FuAbl176NVW0Vp6H%2BXpjE4jatU%3D&amp;x-amz-security-token=FQoDYXdzEHMaDOinO4dN7hOGXfNJ4CK3A63wgPZt3G%2F%2FrAMWAt7oe7sqjzHHkUEC29MQNoi0J9ubj6ISVBiz%2FeUjnJyPptp6fNpFTqLboCWmJoDV6UGPEyrVKeZIgpnaKMIg9PnDRFIaIqTWFqgbemdVXBur2DCxHCeIgH4MftH9WtYqglR9sqkpB8gr3nVUs5ymkUjIh1gY1WfEnuQ0nXADXdKDjIpbPybCtQgWbvf79XCAfgxXC1Oxwfs%2BSl8pJkrvYAr%2FvkBkubCtgc8rIzPEx5iQ%2FFK3TcXkZa9nelnX2bkdlURBaIyfhLA%2F%2Ff2C5m0CNROpDIJa5t%2Bjca8VHigUpqUc5MTxrtR2oP%2FtvbLvPAE4%2FPm4OH13C5rnEpcpKujks6fGtq1cKc5NfdseJCuswzNj2vqAzSOQ9aEgATUUjxytwNpqgnmaLmb%2BCfnmnJQ43v8dFRmZl3r9idpViJ77iOH22T0%2FwHTy7mEiuGTMJEoVajBtlEUVBtorK4ds9IwIPhPkmOWQEHQhNH%2FIz5yTkwf%2Bg2nIRQdndtCMv5vHS4XHapnIedbCvzvezLecwy5r0hTLjFnE1gY%2Fwt9bALIGe6RfCMV7ur3GjCzsQRMozsmlxQU%3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4087" y="0"/>
            <a:ext cx="6851373" cy="6851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930568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9</TotalTime>
  <Words>7</Words>
  <Application>Microsoft Office PowerPoint</Application>
  <PresentationFormat>Custom</PresentationFormat>
  <Paragraphs>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Vapor Trail</vt:lpstr>
      <vt:lpstr>The transformative hope of christ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transformative hope of christ</dc:title>
  <dc:creator>Christopher Keefer</dc:creator>
  <cp:lastModifiedBy>Marshall Taylor</cp:lastModifiedBy>
  <cp:revision>4</cp:revision>
  <dcterms:created xsi:type="dcterms:W3CDTF">2017-02-19T13:17:34Z</dcterms:created>
  <dcterms:modified xsi:type="dcterms:W3CDTF">2017-02-27T13:14:01Z</dcterms:modified>
</cp:coreProperties>
</file>